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3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205D6-C594-4E77-9222-E0CB9F78495F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04700-BB62-4465-B871-7A1197F6DC8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04700-BB62-4465-B871-7A1197F6DC8F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10956-0C6D-4CFD-87DE-0903DF6A38B6}" type="datetimeFigureOut">
              <a:rPr lang="ru-RU" smtClean="0"/>
              <a:t>15.08.2016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C3797-8774-42C4-8764-29C62A5F112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&#1052;&#1086;&#1094;&#1072;&#1088;&#1090;%20-%20&#1084;&#1091;&#1079;&#1099;&#1082;&#1072;%20&#1072;&#1085;&#1075;&#1077;&#1083;&#1086;&#1074;%20&#1082;&#1083;&#1072;&#1089;&#1089;&#1080;&#1082;&#1072;%20(remix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hurch_in_yaremche_by_roman_gp-d83goq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535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Відділ культури </a:t>
            </a:r>
            <a:r>
              <a:rPr lang="uk-UA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Яремчанського</a:t>
            </a:r>
            <a:r>
              <a:rPr lang="uk-UA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pitchFamily="18" charset="0"/>
              </a:rPr>
              <a:t> міськвиконкому</a:t>
            </a:r>
            <a:endParaRPr lang="ru-RU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4678" y="714356"/>
            <a:ext cx="331321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Яремчанська</a:t>
            </a:r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міська ЦБС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9058" y="6000768"/>
            <a:ext cx="134524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Яремче 2016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2928934"/>
            <a:ext cx="712810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Слайд – презентація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“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Бібліотечне подвір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’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я: фасад і </a:t>
            </a:r>
            <a:r>
              <a:rPr lang="uk-UA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мінісад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”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Моцарт - музыка ангелов классика (remix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37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роненко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85728"/>
            <a:ext cx="57507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Бібліотека – філія с. </a:t>
            </a:r>
            <a:r>
              <a:rPr lang="uk-UA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Вороненко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7031"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роненко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391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роненко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6172"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809_140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85728"/>
            <a:ext cx="49562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Бібліотека – філія </a:t>
            </a:r>
            <a:r>
              <a:rPr lang="uk-UA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с.Татарів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7828"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811_0956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6406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809_133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469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809_1328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5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6"/>
            <a:ext cx="7772400" cy="5572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DSCF0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285728"/>
            <a:ext cx="54982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Центральна міська бібліотека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5235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7329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99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998"/>
            <a:ext cx="9144000" cy="683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375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469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60808_123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5531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Бібліотека – філія с. </a:t>
            </a:r>
            <a:r>
              <a:rPr lang="uk-UA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Яблуниця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6344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роненко 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953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808_122120.jpg"/>
          <p:cNvPicPr>
            <a:picLocks noChangeAspect="1"/>
          </p:cNvPicPr>
          <p:nvPr/>
        </p:nvPicPr>
        <p:blipFill>
          <a:blip r:embed="rId2" cstate="print"/>
          <a:srcRect l="5556" r="3472"/>
          <a:stretch>
            <a:fillRect/>
          </a:stretch>
        </p:blipFill>
        <p:spPr>
          <a:xfrm>
            <a:off x="0" y="0"/>
            <a:ext cx="935834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6938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808_122550.jpg"/>
          <p:cNvPicPr>
            <a:picLocks noChangeAspect="1"/>
          </p:cNvPicPr>
          <p:nvPr/>
        </p:nvPicPr>
        <p:blipFill>
          <a:blip r:embed="rId2" cstate="print"/>
          <a:srcRect r="9375"/>
          <a:stretch>
            <a:fillRect/>
          </a:stretch>
        </p:blipFill>
        <p:spPr>
          <a:xfrm>
            <a:off x="-1" y="0"/>
            <a:ext cx="922052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6907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32</Words>
  <Application>Microsoft Office PowerPoint</Application>
  <PresentationFormat>Экран (4:3)</PresentationFormat>
  <Paragraphs>9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16</cp:revision>
  <dcterms:created xsi:type="dcterms:W3CDTF">2016-08-15T07:56:42Z</dcterms:created>
  <dcterms:modified xsi:type="dcterms:W3CDTF">2016-08-15T10:36:36Z</dcterms:modified>
</cp:coreProperties>
</file>